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137160" cy="2926080"/>
          </a:xfrm>
          <a:prstGeom prst="rect">
            <a:avLst/>
          </a:prstGeom>
          <a:solidFill>
            <a:srgbClr val="06B6D4"/>
          </a:solidFill>
          <a:ln w="12700">
            <a:solidFill>
              <a:srgbClr val="06B6D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097280" y="164592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SISTEM LIVE MONITORING &amp; RACE TIMING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1051560" y="2011680"/>
            <a:ext cx="9144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RuteGo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>
            <a:off x="1097280" y="3200400"/>
            <a:ext cx="86868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Buku Panduan Operasional Lengkap: Pelacakan GPS Realtime, Barcode Start/Finish, &amp; Manajemen Balap Lari &amp; Sepeda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097280" y="4389120"/>
            <a:ext cx="9875520" cy="1188720"/>
          </a:xfrm>
          <a:prstGeom prst="roundRect">
            <a:avLst>
              <a:gd name="adj" fmla="val 7692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280160" y="4754880"/>
            <a:ext cx="95097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🏃‍♂️ Lari &amp; 🚴‍♂️ Sepeda  |  </a:t>
            </a:r>
            <a:pPr indent="0" marL="0">
              <a:buNone/>
            </a:pPr>
            <a:r>
              <a:rPr lang="en-US" sz="13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⏱️ Barcode QR Gate  |  </a:t>
            </a:r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⚠️ Alarm Getar Off-Route  |  </a:t>
            </a:r>
            <a:pPr indent="0" marL="0">
              <a:buNone/>
            </a:pPr>
            <a:r>
              <a:rPr lang="en-US" sz="1300" b="1" dirty="0">
                <a:solidFill>
                  <a:srgbClr val="3B82F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🔒 Keamanan 1 User 1 Device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STRUKTUR APLIKASI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Arsitektur 3 Tampilan Layar Utama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3383280" cy="4572000"/>
          </a:xfrm>
          <a:prstGeom prst="roundRect">
            <a:avLst>
              <a:gd name="adj" fmla="val 2703"/>
            </a:avLst>
          </a:prstGeom>
          <a:solidFill>
            <a:srgbClr val="1E293B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16916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Layar Peserta (HP)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960120" y="20574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/rider.html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" y="242316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Dipasang di ponsel peserta saat lomba.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960120" y="3017520"/>
            <a:ext cx="29260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Speedometer &amp; pace realtime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Peta rute resmi &amp; posisi GPS live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Tombol scan barcode Start &amp; Finish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Alarm getar &amp; sirine jika tersesat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Layar anti-mati (Keep Awake)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389120" y="1463040"/>
            <a:ext cx="3383280" cy="4572000"/>
          </a:xfrm>
          <a:prstGeom prst="roundRect">
            <a:avLst>
              <a:gd name="adj" fmla="val 2703"/>
            </a:avLst>
          </a:prstGeom>
          <a:solidFill>
            <a:srgbClr val="1E293B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7720" y="16916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Dashboard Panitia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617720" y="20574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B82F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/admin.html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4617720" y="242316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Pusat kendali panitia di laptop/PC.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617720" y="3017520"/>
            <a:ext cx="29260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Live tracking seluruh peserta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Gambar rute di peta (dengan Undo)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Upload file GPX &amp; koleksi rute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Papan skor 10 besar &amp; paginasi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Manajemen akun admin (1 User 1 Device)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8046720" y="1463040"/>
            <a:ext cx="3383280" cy="4572000"/>
          </a:xfrm>
          <a:prstGeom prst="roundRect">
            <a:avLst>
              <a:gd name="adj" fmla="val 2703"/>
            </a:avLst>
          </a:prstGeom>
          <a:solidFill>
            <a:srgbClr val="1E293B"/>
          </a:solidFill>
          <a:ln w="25400">
            <a:solidFill>
              <a:srgbClr val="06B6D4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75320" y="1691640"/>
            <a:ext cx="29260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Layar Penonton / TV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8275320" y="2057400"/>
            <a:ext cx="2926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/spectator.html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8275320" y="2423160"/>
            <a:ext cx="29260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Ditampilkan di TV panggung utama.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8275320" y="3017520"/>
            <a:ext cx="292608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Tampilan peta bersih full-screen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Leaderboard update otomatis tiap detik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Podium juara (🥇 1, 🥈 2, 🥉 3)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Paginasi 10 peserta per halaman</a:t>
            </a:r>
            <a:endParaRPr lang="en-US" sz="1100" dirty="0"/>
          </a:p>
          <a:p>
            <a:pPr marL="342900" indent="-342900">
              <a:lnSpc>
                <a:spcPts val="2000"/>
              </a:lnSpc>
              <a:buSzPct val="100000"/>
              <a:buChar char="•"/>
            </a:pPr>
            <a:r>
              <a:rPr lang="en-US" sz="110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Klik peserta untuk sorot kamera peta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DASHBOARD ADMIN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Navigasi Header &amp; Kontrol Peta Panitia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10698480" cy="777240"/>
          </a:xfrm>
          <a:prstGeom prst="roundRect">
            <a:avLst>
              <a:gd name="adj" fmla="val 9412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55448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🔍 Cari Kota / Jalan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3840480" y="155448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Ketik nama kota, kecamatan, atau nama jalan (misal: "Bandar Lampung", "Senayan"). Tekan Enter / tombol Cari, peta langsung terbang ke lokasi tersebut secara otomatis.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" y="2377440"/>
            <a:ext cx="10698480" cy="777240"/>
          </a:xfrm>
          <a:prstGeom prst="roundRect">
            <a:avLst>
              <a:gd name="adj" fmla="val 9412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246888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📍 Tombol "Lokasi Saya"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3840480" y="246888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Menggunakan GPS perangkat admin untuk memposisikan peta di titik Anda berdiri saat ini. Sangat berguna untuk langsung menggambar rute di lapangan.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731520" y="3291840"/>
            <a:ext cx="10698480" cy="777240"/>
          </a:xfrm>
          <a:prstGeom prst="roundRect">
            <a:avLst>
              <a:gd name="adj" fmla="val 9412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338328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🖨️ Cetak QR &amp; Salin Link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3840480" y="338328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Membuka modal untuk menyalin link web peserta WhatsApp serta mencetak banner QR Code Garis Start, Garis Finish, dan QR scan kamera biasa.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31520" y="4206240"/>
            <a:ext cx="10698480" cy="777240"/>
          </a:xfrm>
          <a:prstGeom prst="roundRect">
            <a:avLst>
              <a:gd name="adj" fmla="val 9412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05840" y="429768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🔄 Reset Balapan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3840480" y="429768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Menghapus sesi peserta yang sedang aktif jika ingin memulai kloter baru dari awal. Catatan riwayat balapan lama tetap tersimpan aman di disk.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731520" y="5120640"/>
            <a:ext cx="10698480" cy="777240"/>
          </a:xfrm>
          <a:prstGeom prst="roundRect">
            <a:avLst>
              <a:gd name="adj" fmla="val 9412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5840" y="5212080"/>
            <a:ext cx="2743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🗺️ / 🛰️ Switcher Peta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3840480" y="5212080"/>
            <a:ext cx="73152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Tombol di pojok kanan atas peta untuk berpindah antara tampilan Peta Jalan (OpenStreetMap) dan Peta Satelit Asli (Esri World Imagery).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MANAJEMEN RUTE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Cara 1: Menggambar Rute Langsung di Peta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554480"/>
            <a:ext cx="2057400" cy="438912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1417320" y="1828800"/>
            <a:ext cx="685800" cy="685800"/>
          </a:xfrm>
          <a:prstGeom prst="ellipse">
            <a:avLst/>
          </a:prstGeom>
          <a:solidFill>
            <a:srgbClr val="3B82F6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417320" y="1828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868680" y="2743200"/>
            <a:ext cx="1783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Aktifkan Mode Gambar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68680" y="3474720"/>
            <a:ext cx="17830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Buka Tab "Rute &amp; GPX", klik tombol "✏️ Mulai Gambar Rute di Peta". Kursor berubah jadi crosshair.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2926080" y="1554480"/>
            <a:ext cx="2057400" cy="438912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3611880" y="1828800"/>
            <a:ext cx="685800" cy="685800"/>
          </a:xfrm>
          <a:prstGeom prst="ellipse">
            <a:avLst/>
          </a:prstGeom>
          <a:solidFill>
            <a:srgbClr val="3B82F6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611880" y="1828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063240" y="2743200"/>
            <a:ext cx="1783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Tentukan Titik Start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063240" y="3474720"/>
            <a:ext cx="17830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Klik titik pertama di jalan pada peta. Otomatis diberi pin hijau sebagai Garis Start lomba.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5120640" y="1554480"/>
            <a:ext cx="2057400" cy="438912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806440" y="1828800"/>
            <a:ext cx="685800" cy="685800"/>
          </a:xfrm>
          <a:prstGeom prst="ellipse">
            <a:avLst/>
          </a:prstGeom>
          <a:solidFill>
            <a:srgbClr val="3B82F6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5806440" y="1828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</a:t>
            </a:r>
            <a:endParaRPr lang="en-US" sz="1800" dirty="0"/>
          </a:p>
        </p:txBody>
      </p:sp>
      <p:sp>
        <p:nvSpPr>
          <p:cNvPr id="18" name="Text 16"/>
          <p:cNvSpPr/>
          <p:nvPr/>
        </p:nvSpPr>
        <p:spPr>
          <a:xfrm>
            <a:off x="5257800" y="2743200"/>
            <a:ext cx="1783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Klik Jalur Belokan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257800" y="3474720"/>
            <a:ext cx="17830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Klik titik-titik sepanjang jalan yang akan dilewati. Garis rute merah muda otomatis menghubungkan titik.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7315200" y="1554480"/>
            <a:ext cx="2057400" cy="438912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001000" y="1828800"/>
            <a:ext cx="685800" cy="685800"/>
          </a:xfrm>
          <a:prstGeom prst="ellipse">
            <a:avLst/>
          </a:prstGeom>
          <a:solidFill>
            <a:srgbClr val="F59E0B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001000" y="1828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000000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</a:t>
            </a:r>
            <a:endParaRPr lang="en-US" sz="1800" dirty="0"/>
          </a:p>
        </p:txBody>
      </p:sp>
      <p:sp>
        <p:nvSpPr>
          <p:cNvPr id="23" name="Text 21"/>
          <p:cNvSpPr/>
          <p:nvPr/>
        </p:nvSpPr>
        <p:spPr>
          <a:xfrm>
            <a:off x="7452360" y="2743200"/>
            <a:ext cx="1783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Fitur Undo (Koreksi)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7452360" y="3474720"/>
            <a:ext cx="17830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Salah klik jalan? Tekan tombol kuning "↩️ Undo Titik Terakhir" atau tombol Backspace / Ctrl+Z di keyboard.</a:t>
            </a:r>
            <a:endParaRPr lang="en-US" sz="1050" dirty="0"/>
          </a:p>
        </p:txBody>
      </p:sp>
      <p:sp>
        <p:nvSpPr>
          <p:cNvPr id="25" name="Shape 23"/>
          <p:cNvSpPr/>
          <p:nvPr/>
        </p:nvSpPr>
        <p:spPr>
          <a:xfrm>
            <a:off x="9509760" y="1554480"/>
            <a:ext cx="2057400" cy="438912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10195560" y="1828800"/>
            <a:ext cx="685800" cy="685800"/>
          </a:xfrm>
          <a:prstGeom prst="ellipse">
            <a:avLst/>
          </a:prstGeom>
          <a:solidFill>
            <a:srgbClr val="3B82F6"/>
          </a:solidFill>
          <a:ln w="12700">
            <a:solidFill>
              <a:srgbClr val="F8FAFC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10195560" y="1828800"/>
            <a:ext cx="6858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5</a:t>
            </a:r>
            <a:endParaRPr lang="en-US" sz="1800" dirty="0"/>
          </a:p>
        </p:txBody>
      </p:sp>
      <p:sp>
        <p:nvSpPr>
          <p:cNvPr id="28" name="Text 26"/>
          <p:cNvSpPr/>
          <p:nvPr/>
        </p:nvSpPr>
        <p:spPr>
          <a:xfrm>
            <a:off x="9646920" y="2743200"/>
            <a:ext cx="1783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Simpan Rute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9646920" y="3474720"/>
            <a:ext cx="178308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Beri nama rute (misal: "Fun Run 5K"), klik "💾 Simpan &amp; Pasang Rute". Rute langsung aktif &amp; tersimpan di koleksi.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MANAJEMEN RUTE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Cara 2: Upload File GPX &amp; Koleksi Rute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5120640" cy="4572000"/>
          </a:xfrm>
          <a:prstGeom prst="roundRect">
            <a:avLst>
              <a:gd name="adj" fmla="val 2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7373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📁 Form Upload File GPX Resmi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2194560"/>
            <a:ext cx="45720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Mendukung Semua Aplikasi Olahraga: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
File .GPX resmi dari Strava, Garmin Connect, Komoot, Maupun Google My Maps didukung 100%.
</a:t>
            </a:r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Langkah Upload: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Buka Tab "Rute &amp; GPX" ➔ Bagian Cara 2.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Klik "Choose File" &amp; pilih file .gpx Anda.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Beri nama rute (opsional).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 Klik tombol "Upload &amp; Pasang Rute GPX".
</a:t>
            </a:r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Hasil: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Sistem membaca koordinat GPS, menghitung panjang km, elevasi, dan menyetel Start/Finish otomatis.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217920" y="1463040"/>
            <a:ext cx="5212080" cy="4572000"/>
          </a:xfrm>
          <a:prstGeom prst="roundRect">
            <a:avLst>
              <a:gd name="adj" fmla="val 2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0" y="173736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📚 Koleksi Rute Tersimpan (Library)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92240" y="2194560"/>
            <a:ext cx="46634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Tersimpan Permanen di Database File: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Setiap rute yang dibuat atau diupload otomatis disimpan ke file saved_routes.json.
</a:t>
            </a:r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Fitur Ganti Rute Cepat: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Tombol "Gunakan Rute Ini": Mengaktifkan rute masa lalu hanya dengan 1 klik.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Indikator "Aktif": Menandai rute mana yang sedang dipakai balapan saat ini.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Tombol "🗑️ Hapus": Membersihkan rute yang sudah tidak digunakan lagi.
</a:t>
            </a:r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Auto-Broadcast: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Saat rute diganti, semua layar HP peserta dan layar TV otomatis sinkron ke rute baru.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OPERASIONAL LOMBA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Alur Operasional Barcode QR di Lapangan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5120640" cy="4572000"/>
          </a:xfrm>
          <a:prstGeom prst="roundRect">
            <a:avLst>
              <a:gd name="adj" fmla="val 2000"/>
            </a:avLst>
          </a:prstGeom>
          <a:solidFill>
            <a:srgbClr val="1E293B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916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🟢 GERBANG START (MULAI BALAP)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2148840"/>
            <a:ext cx="45720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Pemasangan Banner: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Cetak QR Code Hijau dari menu "🖨️ Cetak QR", tempel di gerbang / tiang Garis Start.
</a:t>
            </a:r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Alur Peserta di Garis Start: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Peserta membuka aplikasi di HP masing-masing.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Klik tombol biru "📷 Scan Barcode Start / Finish".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Arahkan kamera HP ke banner QR Start.
</a:t>
            </a:r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Respon Sistem Otomatis: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HP berbunyi beep &amp; getar.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Status berubah jadi "BALAPAN BERLANGSUNG".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Stopwatch stopwatch aktif menghitung detik &amp; milidetik.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Panitia langsung melihat posisi GPS peserta di peta.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217920" y="1463040"/>
            <a:ext cx="5212080" cy="4572000"/>
          </a:xfrm>
          <a:prstGeom prst="roundRect">
            <a:avLst>
              <a:gd name="adj" fmla="val 2000"/>
            </a:avLst>
          </a:prstGeom>
          <a:solidFill>
            <a:srgbClr val="1E293B"/>
          </a:solidFill>
          <a:ln w="25400">
            <a:solidFill>
              <a:srgbClr val="EF444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0" y="1691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EF444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🏁 GERBANG FINISH (KUNCI WAKTU)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92240" y="2148840"/>
            <a:ext cx="46634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Pemasangan Banner: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Cetak QR Code Merah, tempel di gerbang / tiang Garis Finish.
</a:t>
            </a:r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Alur Peserta di Garis Finish: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Begitu melewati garis finish, peserta scan QR Finish.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Waktu balap langsung BERHENTI dan TERKUNCI.
</a:t>
            </a:r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Respon Sistem Otomatis: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Waktu tempuh durasi detik dicatat permanen.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Kecepatan rata-rata (Avg Speed) dihitung otomatis.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Peserta langsung masuk tabel Papan Skor Finish.</a:t>
            </a: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• Data riwayat permanen langsung tersimpan di history.json.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APLIKASI PESERTA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Fitur Cerdas Aplikasi HP Peserta (Tracker)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298448"/>
            <a:ext cx="10698480" cy="877824"/>
          </a:xfrm>
          <a:prstGeom prst="roundRect">
            <a:avLst>
              <a:gd name="adj" fmla="val 8333"/>
            </a:avLst>
          </a:prstGeom>
          <a:solidFill>
            <a:srgbClr val="1E293B"/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389888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🔒 Layar Tetap Menyala (WakeLock)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005840" y="1682496"/>
            <a:ext cx="10058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Layar HP tidak akan otomatis mati/sleep saat ditaruh di setang sepeda atau armband lari, memudahkan peserta memantau rute dan kecepatan tanpa repot menyentuh layar.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731520" y="2267712"/>
            <a:ext cx="10698480" cy="877824"/>
          </a:xfrm>
          <a:prstGeom prst="roundRect">
            <a:avLst>
              <a:gd name="adj" fmla="val 8333"/>
            </a:avLst>
          </a:prstGeom>
          <a:solidFill>
            <a:srgbClr val="1E293B"/>
          </a:solidFill>
          <a:ln w="19050">
            <a:solidFill>
              <a:srgbClr val="3B82F6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1005840" y="2359152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🎧 Berjalan di Latar Belakang (Keep-Alive)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005840" y="2651760"/>
            <a:ext cx="10058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Dilengkapi sinyal heartbeat audio tanpa suara (silent buffer). Jika layar HP mati atau peserta membuka aplikasi lain, browser tetap aktif mengirim koordinat GPS ke panitia.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731520" y="3236976"/>
            <a:ext cx="10698480" cy="877824"/>
          </a:xfrm>
          <a:prstGeom prst="roundRect">
            <a:avLst>
              <a:gd name="adj" fmla="val 8333"/>
            </a:avLst>
          </a:prstGeom>
          <a:solidFill>
            <a:srgbClr val="1E293B"/>
          </a:solidFill>
          <a:ln w="19050">
            <a:solidFill>
              <a:srgbClr val="EF444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3328416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⛔ Proteksi Anti-Fake GPS &amp; Mock Location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005840" y="3621024"/>
            <a:ext cx="10058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Mendeteksi otomatis aplikasi Fake GPS dan lompatan fisik mustahil (&gt;90 km/h atau lonjakan &gt;250m dalam 2s). HP bergetar + sirine darurat, layar membeku, dan panitia otomatis diberi alert kecurangan.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731520" y="4206240"/>
            <a:ext cx="10698480" cy="877824"/>
          </a:xfrm>
          <a:prstGeom prst="roundRect">
            <a:avLst>
              <a:gd name="adj" fmla="val 8333"/>
            </a:avLst>
          </a:prstGeom>
          <a:solidFill>
            <a:srgbClr val="1E293B"/>
          </a:solidFill>
          <a:ln w="19050">
            <a:solidFill>
              <a:srgbClr val="F59E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05840" y="4297680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⚠️ Alarm Getar &amp; Sirine Keluar Jalur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005840" y="4590288"/>
            <a:ext cx="10058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Jika peserta melenceng dari rute resmi melebihi batas toleransi (misal &gt; 35m), HP akan bergetar berkala dan sirine berbunyi kencang dengan peringatan: "ANDA KELUAR RUTE!".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731520" y="5175504"/>
            <a:ext cx="10698480" cy="877824"/>
          </a:xfrm>
          <a:prstGeom prst="roundRect">
            <a:avLst>
              <a:gd name="adj" fmla="val 8333"/>
            </a:avLst>
          </a:prstGeom>
          <a:solidFill>
            <a:srgbClr val="1E293B"/>
          </a:solidFill>
          <a:ln w="19050">
            <a:solidFill>
              <a:srgbClr val="EF4444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005840" y="5266944"/>
            <a:ext cx="10058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F444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🚨 Tombol SOS Panggilan Darurat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005840" y="5559552"/>
            <a:ext cx="100584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Jika peserta mengalami kecelakaan, cedera, atau ban bocor, cukup tekan tombol merah SOS. Layar admin langsung berbunyi sirene darurat dan menampilkan titik lokasi peserta.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LEADERBOARD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Papan Skor Realtime &amp; Sistem Paginasi 10 Peserta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5212080" cy="205740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10B98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91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Urutan Waktu Tercepat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2148840"/>
            <a:ext cx="4663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Peserta yang Finish menduduki posisi teratas diurutkan berdasarkan durasi tempuh tercepat. Otomatis menentukan Juara 1 (🥇), Juara 2 (🥈), dan Juara 3 (🥉).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6217920" y="1463040"/>
            <a:ext cx="5212080" cy="205740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06B6D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0" y="1691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Status Finish Tidak Hilang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92240" y="2148840"/>
            <a:ext cx="4663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Peserta yang telah mencapai garis finish dijamin tetap bertengger di papan skor secara permanen. Dilengkapi catatan durasi detik, kecepatan rata-rata, dan jam finish.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31520" y="3749040"/>
            <a:ext cx="5212080" cy="205740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3B82F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005840" y="3977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3B82F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Peringkat Live Racing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005840" y="4434840"/>
            <a:ext cx="4663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Peserta yang masih mengayuh/berlari di jalan diurutkan secara dinamis di bawah kelompok finish berdasarkan pos checkpoint dan persentase rute jalan (progress %).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6217920" y="3749040"/>
            <a:ext cx="5212080" cy="2057400"/>
          </a:xfrm>
          <a:prstGeom prst="roundRect">
            <a:avLst>
              <a:gd name="adj" fmla="val 4444"/>
            </a:avLst>
          </a:prstGeom>
          <a:solidFill>
            <a:srgbClr val="1E293B"/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492240" y="3977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Paginasi 10 per Halaman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92240" y="4434840"/>
            <a:ext cx="46634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ts val="1800"/>
              </a:lnSpc>
              <a:buNone/>
            </a:pPr>
            <a:r>
              <a:rPr lang="en-US" sz="1150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Daftar disusun rapi 10 peserta per halaman dengan tombol [◀ Prev] dan [Next ▶], dilengkapi label info halaman (contoh: "Hal 1 / 3 (28 Peserta)").</a:t>
            </a:r>
            <a:endParaRPr lang="en-US" sz="11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KEAMANAN SISTEM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Keamanan 1 User 1 Device &amp; Manajemen Admin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5120640" cy="4572000"/>
          </a:xfrm>
          <a:prstGeom prst="roundRect">
            <a:avLst>
              <a:gd name="adj" fmla="val 2000"/>
            </a:avLst>
          </a:prstGeom>
          <a:solidFill>
            <a:srgbClr val="1E293B"/>
          </a:solidFill>
          <a:ln w="25400">
            <a:solidFill>
              <a:srgbClr val="F59E0B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916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9E0B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🔒 Aturan Keamanan: 1 User = 1 Device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05840" y="2148840"/>
            <a:ext cx="45720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Mencegah Pembajakan Sesi Panitia: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Setiap akun admin hanya diizinkan aktif di satu perangkat pada satu waktu.
</a:t>
            </a:r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Simulasi Keamanan: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Admin "asep" sedang membuka dashboard di Laptop.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Tiba-tiba ada yang login menggunakan akun "asep" di HP.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Sesi di Laptop seketika KELUAR OTOMATIS (kicked)!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 Muncul peringatan popup: "Akun Anda baru saja login di perangkat lain!".
</a:t>
            </a:r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Hasil: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Keamanan data race, reset lomba, dan kontrol rute terjamin 100% aman dari manipulasi ganda.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6217920" y="1463040"/>
            <a:ext cx="5212080" cy="4572000"/>
          </a:xfrm>
          <a:prstGeom prst="roundRect">
            <a:avLst>
              <a:gd name="adj" fmla="val 2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0" y="1691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B82F6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👥 Tab Manajemen Admin (User Settings)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492240" y="2148840"/>
            <a:ext cx="46634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Fitur-Fitur di Tab Admin:
</a:t>
            </a:r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Tambah Admin Baru: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Daftarkan username &amp; password terpisah untuk panitia lain (misal: panitia2, juri_start).
</a:t>
            </a:r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Fitur "✏️ Edit" Akun: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Ganti password kapan saja untuk semua admin, termasuk akun master "asep".
</a:t>
            </a:r>
            <a:pPr indent="0" marL="0">
              <a:buNone/>
            </a:pPr>
            <a:r>
              <a:rPr lang="en-US" sz="1100" b="1" dirty="0">
                <a:solidFill>
                  <a:srgbClr val="EF444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Fitur "🗑️ Hapus" Akun: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Menghapus akses admin yang sudah tidak bertugas (akun master asep dilindungi dari hapus).
</a:t>
            </a:r>
            <a:pPr indent="0" marL="0">
              <a:buNone/>
            </a:pPr>
            <a:r>
              <a:rPr lang="en-US" sz="11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 Status Online / Offline: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Menampilkan apakah akun sedang dibuka di perangkat (🟢) atau offline (⚪).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365760"/>
            <a:ext cx="9144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EVALUASI &amp; DEPLOY</a:t>
            </a:r>
            <a:endParaRPr lang="en-US" sz="1000" dirty="0"/>
          </a:p>
        </p:txBody>
      </p:sp>
      <p:sp>
        <p:nvSpPr>
          <p:cNvPr id="3" name="Text 1"/>
          <p:cNvSpPr/>
          <p:nvPr/>
        </p:nvSpPr>
        <p:spPr>
          <a:xfrm>
            <a:off x="731520" y="6400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Evaluasi Riwayat &amp; Panduan Upload Hostinger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731520" y="1234440"/>
            <a:ext cx="10698480" cy="0"/>
          </a:xfrm>
          <a:prstGeom prst="line">
            <a:avLst/>
          </a:prstGeom>
          <a:noFill/>
          <a:ln w="12700">
            <a:solidFill>
              <a:srgbClr val="33415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31520" y="1463040"/>
            <a:ext cx="5120640" cy="4572000"/>
          </a:xfrm>
          <a:prstGeom prst="roundRect">
            <a:avLst>
              <a:gd name="adj" fmla="val 2000"/>
            </a:avLst>
          </a:prstGeom>
          <a:solidFill>
            <a:srgbClr val="1E293B"/>
          </a:solidFill>
          <a:ln w="12700">
            <a:solidFill>
              <a:srgbClr val="33415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005840" y="169164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📜 Tab Riwayat, Replay &amp; Ekspor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005840" y="2148840"/>
            <a:ext cx="45720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📊 Analisis Splits Per KM &amp; Pace (Menit/KM):
</a:t>
            </a:r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Rekapitulasi waktu per km (KM 1, KM 2, dst), pace lari (menit/km), kecepatan rata-rata (km/h), dan penanda KM tercepat (Best Split) dengan visual grafik batang.
</a:t>
            </a:r>
            <a:pPr indent="0" marL="0">
              <a:buNone/>
            </a:pPr>
            <a:r>
              <a:rPr lang="en-US" sz="105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▶️ Pemutar Replay GPS di Peta:
</a:t>
            </a:r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Putar ulang perjalanan peserta di peta (1x, 2x, 4x, 8x) untuk memeriksa apakah memotong jalan.
</a:t>
            </a:r>
            <a:pPr indent="0" marL="0">
              <a:buNone/>
            </a:pPr>
            <a:r>
              <a:rPr lang="en-US" sz="105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💾 Unduh GPX &amp; CSV / Excel:
</a:t>
            </a:r>
            <a:pPr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Unduh jejak .gpx koordinat per detik dan ekspor rekapitulasi leaderboard lengkap ke CSV.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6217920" y="1463040"/>
            <a:ext cx="5212080" cy="4572000"/>
          </a:xfrm>
          <a:prstGeom prst="roundRect">
            <a:avLst>
              <a:gd name="adj" fmla="val 2000"/>
            </a:avLst>
          </a:prstGeom>
          <a:solidFill>
            <a:srgbClr val="1E293B"/>
          </a:solidFill>
          <a:ln w="19050">
            <a:solidFill>
              <a:srgbClr val="10B98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92240" y="169164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🚀 Cara Upload ke Hostinger (Online)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492240" y="2148840"/>
            <a:ext cx="466344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1. Tanpa Perlu Database MySQL: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RuteGo menggunakan JSON file engine, semua data otomatis tersimpan di folder data/.
</a:t>
            </a:r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2. Upload ZIP ke Hostinger: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Kompres folder proyek (kecuali node_modules), ekstrak di public_html Hostinger.
</a:t>
            </a:r>
            <a:pPr indent="0" marL="0">
              <a:buNone/>
            </a:pPr>
            <a:r>
              <a:rPr lang="en-US" sz="1100" b="1" dirty="0">
                <a:solidFill>
                  <a:srgbClr val="F8FAFC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3. Setel Node.js di hPanel / VPS: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Pilih Node.js v18/v20, startup file: server.js, klik NPM Install.
</a:t>
            </a:r>
            <a:pPr indent="0" marL="0">
              <a:buNone/>
            </a:pPr>
            <a:r>
              <a:rPr lang="en-US" sz="1100" b="1" dirty="0">
                <a:solidFill>
                  <a:srgbClr val="06B6D4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4. Barcode &amp; Link 100% Otomatis:
</a:t>
            </a:r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Segoe UI" pitchFamily="34" charset="0"/>
                <a:ea typeface="Segoe UI" pitchFamily="34" charset="-122"/>
                <a:cs typeface="Segoe UI" pitchFamily="34" charset="-120"/>
              </a:rPr>
              <a:t>Semua barcode Start/Finish dan QR link peserta langsung bekerja otomatis mendeteksi domain Anda!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2026-10-30T17:28:59Z</dcterms:created>
  <dcterms:modified xsi:type="dcterms:W3CDTF">2026-10-30T17:28:59Z</dcterms:modified>
</cp:coreProperties>
</file>